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8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6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7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124A-42A5-4D01-95B9-A2C0B7FCD5F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403A-2F2A-449C-BF8D-3D7DF1F7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enomenal.infp.ro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infp.ro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.mendeley.com/datasets/7vg78fv65g/1" TargetMode="External"/><Relationship Id="rId5" Type="http://schemas.openxmlformats.org/officeDocument/2006/relationships/hyperlink" Target="https://data.mendeley.com/datasets/28kv3gsgcz/2#_blank" TargetMode="External"/><Relationship Id="rId4" Type="http://schemas.openxmlformats.org/officeDocument/2006/relationships/hyperlink" Target="https://ph.infp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F899E4-D928-4B3D-B8B6-F0F0C6352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1" y="203200"/>
            <a:ext cx="4535487" cy="64833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Phenomenal -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colectare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geofizice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multidisciplinare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(Virtual Platform for the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interactive analysis Of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GeophysicAL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data) </a:t>
            </a:r>
          </a:p>
          <a:p>
            <a:pPr marL="0" indent="0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PN-III-P2-2.1-PED-2019-1693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PED480/23.10.2020 </a:t>
            </a:r>
          </a:p>
          <a:p>
            <a:pPr marL="0" indent="0" algn="just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COORDONATOR: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Institutul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Pamantului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(INCDFP RA), MAGURELE, ROMANIA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www.infp.ro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FINANTATOR: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Finantarea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Invatamantului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Superior, 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Cercetarii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Inovarii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(UEFISCDI) </a:t>
            </a:r>
          </a:p>
          <a:p>
            <a:pPr marL="0" indent="0" algn="just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Pagina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http://phenomenal.infp.ro/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https://ph.infp.ro/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date: </a:t>
            </a:r>
            <a:r>
              <a:rPr lang="en-US" sz="12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https://data.mendeley.com/datasets/28kv3gsgcz/2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 date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https://data.mendeley.com/datasets/7vg78fv65g/1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5034BE5-E420-4C99-B77D-C59DBC7C6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750" y="203200"/>
            <a:ext cx="4535487" cy="648335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 </a:t>
            </a:r>
            <a:r>
              <a:rPr lang="ro-RO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PhENOMeNAL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fost conceput ca răspuns la întrebările și cerințele utilizatorilor, iar nevoile lor ne-au determinat să punem bazele pro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iectului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Rezultatul final al proiectului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platformă geofizică integrată funcțională, care ofer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acces publicului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informații referitoare la: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-date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seismice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corelația temporală între seismicitatea globală, regională și națională, hărți interactive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posibilitatea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descarcare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cataloag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seismice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date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dataportal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romplus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 și hărți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macroseismice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cutremurelor românești moderate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2012;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câmpul geomagnetic înregistrat în ultimii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zece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 la stațiile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INCDFP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interiorul zonei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seismogene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Vrancea, reprezentate ca diagrame temporale și corelate cu seismicitatea și furtunile magnetice.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plus,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eaza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prin chestionare, informații ale utilizatorilor cu privire la comportamentul anormal al animalelor, al norilor, temperaturii aerului sau apei, a fenomenelor electrice inexplicabile, sau emisiile de gaz ca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precursori seismici. Când numărul răspunsurilor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epăș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normală zilnică o alertă automată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emisă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platformei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trimisa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responsabilului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prelucrarea manuală.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serviciu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constientizare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cetățeni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autoritățil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locale, factori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decizie și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departamentel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situații de urgență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situația reală a activității seismice sau geomagnetice.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 grup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eaza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serie de date proprii institutului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dataportal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romplus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date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geomagnetice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 de date colectate de la agenții externe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magnetici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Arhitectura platformei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modulară, bazată pe micro servicii responsabile pentru sincronizarea datelor și generarea produselor solicitate de utilizatori, din care aceștia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putea crea selecții bazate pe parametrii datelor disponibile.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spatele fiecărui serviciu exista cercetări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instrumente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necesare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recunoașterea activității seismice și magnetice normale și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predictive de recunoaștere a anomaliilor.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2C1B3F-198F-490B-932F-01E80E0BC5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97" t="18319" r="4166" b="6353"/>
          <a:stretch/>
        </p:blipFill>
        <p:spPr>
          <a:xfrm>
            <a:off x="5114128" y="3521075"/>
            <a:ext cx="4403732" cy="2490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730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BADB96-1160-4604-BCF9-30D18D87BF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3700" y="533523"/>
            <a:ext cx="9156700" cy="582270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980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455</Words>
  <Application>Microsoft Office PowerPoint</Application>
  <PresentationFormat>A4 Paper (210x297 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Phenomenal</dc:title>
  <dc:creator>Iren Moldovan</dc:creator>
  <cp:lastModifiedBy>Iren Moldovan</cp:lastModifiedBy>
  <cp:revision>6</cp:revision>
  <cp:lastPrinted>2022-10-03T14:03:00Z</cp:lastPrinted>
  <dcterms:created xsi:type="dcterms:W3CDTF">2022-10-03T13:57:11Z</dcterms:created>
  <dcterms:modified xsi:type="dcterms:W3CDTF">2022-10-03T14:38:24Z</dcterms:modified>
</cp:coreProperties>
</file>